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FA3"/>
    <a:srgbClr val="A3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96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4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7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1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1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9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4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3B2E1-5230-4E33-A251-71E3475F2BB3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786F-AD33-438A-BD4C-7DF0EDA4E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94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СОВЕТЫ ДЛЯ </a:t>
            </a:r>
            <a:r>
              <a:rPr lang="ru-RU" sz="2400" b="1" dirty="0" smtClean="0"/>
              <a:t>РОДИТЕЛЕЙ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ПО ПРОФИЛАКТИКЕ </a:t>
            </a:r>
            <a:r>
              <a:rPr lang="ru-RU" sz="2400" b="1" dirty="0" smtClean="0"/>
              <a:t>ПОДРОСТКОВЫХ СУИЦИДОВ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1. Открыто обсуждайте семейные и внутренние проблемы детей.</a:t>
            </a:r>
          </a:p>
          <a:p>
            <a:pPr algn="ctr"/>
            <a:r>
              <a:rPr lang="ru-RU" dirty="0"/>
              <a:t>2. Помогайте своим детям строить реальные цели в жизни и стремиться к ним.</a:t>
            </a:r>
          </a:p>
          <a:p>
            <a:pPr algn="ctr"/>
            <a:r>
              <a:rPr lang="ru-RU" dirty="0"/>
              <a:t>3. Обязательно содействуйте в преодолении препятствий.</a:t>
            </a:r>
          </a:p>
          <a:p>
            <a:pPr algn="ctr"/>
            <a:r>
              <a:rPr lang="ru-RU" dirty="0"/>
              <a:t>4. Любые стоящие положительные начинания молодых людей </a:t>
            </a:r>
            <a:endParaRPr lang="ru-RU" dirty="0" smtClean="0"/>
          </a:p>
          <a:p>
            <a:pPr algn="ctr"/>
            <a:r>
              <a:rPr lang="ru-RU" dirty="0" smtClean="0"/>
              <a:t>одобряйте </a:t>
            </a:r>
            <a:r>
              <a:rPr lang="ru-RU" dirty="0"/>
              <a:t>словом и делом.</a:t>
            </a:r>
          </a:p>
          <a:p>
            <a:pPr algn="ctr"/>
            <a:r>
              <a:rPr lang="ru-RU" dirty="0"/>
              <a:t>5. Ни при каких обстоятельствах не применяйте физические наказания.</a:t>
            </a:r>
          </a:p>
          <a:p>
            <a:pPr algn="ctr"/>
            <a:r>
              <a:rPr lang="ru-RU" dirty="0"/>
              <a:t>6. Больше любите своих подрастающих детей, будьте внимательными и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что </a:t>
            </a:r>
            <a:r>
              <a:rPr lang="ru-RU" dirty="0"/>
              <a:t>особенно важно, деликатными с ними</a:t>
            </a:r>
            <a:r>
              <a:rPr lang="ru-RU" dirty="0" smtClean="0"/>
              <a:t>.</a:t>
            </a:r>
          </a:p>
          <a:p>
            <a:pPr algn="ctr"/>
            <a:endParaRPr lang="ru-RU" sz="1200" i="1" dirty="0" smtClean="0"/>
          </a:p>
          <a:p>
            <a:pPr algn="ctr"/>
            <a:r>
              <a:rPr lang="ru-RU" i="1" dirty="0" smtClean="0"/>
              <a:t>От </a:t>
            </a:r>
            <a:r>
              <a:rPr lang="ru-RU" i="1" dirty="0"/>
              <a:t>заботливого, любящего человека, находящегося рядом в трудную минуту, зависит многое. Он может спасти потенциальному  </a:t>
            </a:r>
            <a:r>
              <a:rPr lang="ru-RU" i="1" dirty="0" err="1"/>
              <a:t>суициденту</a:t>
            </a:r>
            <a:r>
              <a:rPr lang="ru-RU" i="1" dirty="0"/>
              <a:t> жизнь</a:t>
            </a:r>
            <a:r>
              <a:rPr lang="ru-RU" i="1" dirty="0" smtClean="0"/>
              <a:t>.</a:t>
            </a:r>
          </a:p>
          <a:p>
            <a:pPr algn="ctr"/>
            <a:r>
              <a:rPr lang="ru-RU" i="1" dirty="0" smtClean="0"/>
              <a:t>Самое </a:t>
            </a:r>
            <a:r>
              <a:rPr lang="ru-RU" i="1" dirty="0"/>
              <a:t>главное, надо научиться принимать своих детей такими, какие они есть.</a:t>
            </a:r>
          </a:p>
          <a:p>
            <a:pPr algn="ctr"/>
            <a:r>
              <a:rPr lang="ru-RU" i="1" dirty="0"/>
              <a:t>Ведь это мы, родители, формируя отношения, помогая ребёнку в его развитии, получаем результат воздействия, результат своего труда.</a:t>
            </a:r>
          </a:p>
          <a:p>
            <a:pPr algn="ctr"/>
            <a:r>
              <a:rPr lang="ru-RU" i="1" dirty="0"/>
              <a:t>«Что посеешь, то и пожнёшь!» - гласит народная мудрость.</a:t>
            </a:r>
          </a:p>
          <a:p>
            <a:pPr algn="ctr"/>
            <a:r>
              <a:rPr lang="ru-RU" i="1" dirty="0"/>
              <a:t>Принятие человека таковым, каким он является, принятие его сущности и сути его существования на Земле - и есть Любовь в истинном её проявлении.</a:t>
            </a:r>
          </a:p>
          <a:p>
            <a:pPr algn="ctr"/>
            <a:r>
              <a:rPr lang="ru-RU" i="1" dirty="0"/>
              <a:t>Поэтому совет родителям прост и доступен: «Любите своих детей, будьте искренны и честны в своём отношении к своим детям и к самим себе».</a:t>
            </a:r>
          </a:p>
        </p:txBody>
      </p:sp>
    </p:spTree>
    <p:extLst>
      <p:ext uri="{BB962C8B-B14F-4D97-AF65-F5344CB8AC3E}">
        <p14:creationId xmlns:p14="http://schemas.microsoft.com/office/powerpoint/2010/main" val="2573104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210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Бикмаева</dc:creator>
  <cp:lastModifiedBy>Бикмаева</cp:lastModifiedBy>
  <cp:revision>5</cp:revision>
  <dcterms:created xsi:type="dcterms:W3CDTF">2024-02-27T06:56:09Z</dcterms:created>
  <dcterms:modified xsi:type="dcterms:W3CDTF">2024-02-27T08:05:05Z</dcterms:modified>
</cp:coreProperties>
</file>